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usso One" charset="0"/>
      <p:regular r:id="rId15"/>
    </p:embeddedFont>
    <p:embeddedFont>
      <p:font typeface="Vidaloka" charset="0"/>
      <p:regular r:id="rId16"/>
    </p:embeddedFont>
    <p:embeddedFont>
      <p:font typeface="Open Sans" charset="0"/>
      <p:regular r:id="rId17"/>
      <p:bold r:id="rId18"/>
      <p:italic r:id="rId19"/>
      <p:boldItalic r:id="rId20"/>
    </p:embeddedFont>
    <p:embeddedFont>
      <p:font typeface="Open Sans SemiBold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Merriweather Light" charset="0"/>
      <p:regular r:id="rId29"/>
      <p:bold r:id="rId30"/>
      <p:italic r:id="rId31"/>
      <p:boldItalic r:id="rId32"/>
    </p:embeddedFont>
    <p:embeddedFont>
      <p:font typeface="Montserrat" charset="0"/>
      <p:regular r:id="rId33"/>
      <p:bold r:id="rId34"/>
      <p:italic r:id="rId35"/>
      <p:boldItalic r:id="rId36"/>
    </p:embeddedFont>
    <p:embeddedFont>
      <p:font typeface="Crimson Text" charset="0"/>
      <p:regular r:id="rId37"/>
      <p:bold r:id="rId38"/>
      <p:italic r:id="rId39"/>
      <p:boldItalic r:id="rId40"/>
    </p:embeddedFont>
    <p:embeddedFont>
      <p:font typeface="Mako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96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2240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d802f3d55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d802f3d55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d83dfda8f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d83dfda8f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e01c618116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e01c618116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e01c618116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e01c618116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05aad17dc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105aad17dc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e01c61811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e01c61811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e01c618116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e01c618116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d83dfda8f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d83dfda8f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d83dfda8f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d83dfda8f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 hasCustomPrompt="1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 hasCustomPrompt="1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6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 hasCustomPrompt="1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4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6" hasCustomPrompt="1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7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18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19" hasCustomPrompt="1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20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TITLE_AND_DESCRIPTION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8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845550" y="1482825"/>
            <a:ext cx="74529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1" name="Google Shape;141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4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3742850" y="1549875"/>
            <a:ext cx="45450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subTitle" idx="1"/>
          </p:nvPr>
        </p:nvSpPr>
        <p:spPr>
          <a:xfrm>
            <a:off x="3742850" y="3039213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6" name="Google Shape;146;p2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2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2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2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20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0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67300" y="2366275"/>
            <a:ext cx="74094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3052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427325" y="2511800"/>
            <a:ext cx="4965600" cy="111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 idx="2" hasCustomPrompt="1"/>
          </p:nvPr>
        </p:nvSpPr>
        <p:spPr>
          <a:xfrm>
            <a:off x="3741925" y="148469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1"/>
          </p:nvPr>
        </p:nvSpPr>
        <p:spPr>
          <a:xfrm>
            <a:off x="831625" y="3625000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 rot="10800000">
            <a:off x="-30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1"/>
          <p:cNvCxnSpPr/>
          <p:nvPr/>
        </p:nvCxnSpPr>
        <p:spPr>
          <a:xfrm rot="10800000">
            <a:off x="-30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-11287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21"/>
          <p:cNvCxnSpPr/>
          <p:nvPr/>
        </p:nvCxnSpPr>
        <p:spPr>
          <a:xfrm>
            <a:off x="790872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62" name="Google Shape;162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2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2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2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2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7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1877475" y="445025"/>
            <a:ext cx="538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ubTitle" idx="1"/>
          </p:nvPr>
        </p:nvSpPr>
        <p:spPr>
          <a:xfrm>
            <a:off x="32267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2"/>
          </p:nvPr>
        </p:nvSpPr>
        <p:spPr>
          <a:xfrm>
            <a:off x="32267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subTitle" idx="3"/>
          </p:nvPr>
        </p:nvSpPr>
        <p:spPr>
          <a:xfrm>
            <a:off x="7191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4"/>
          </p:nvPr>
        </p:nvSpPr>
        <p:spPr>
          <a:xfrm>
            <a:off x="7191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5"/>
          </p:nvPr>
        </p:nvSpPr>
        <p:spPr>
          <a:xfrm>
            <a:off x="32267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6"/>
          </p:nvPr>
        </p:nvSpPr>
        <p:spPr>
          <a:xfrm>
            <a:off x="322670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7"/>
          </p:nvPr>
        </p:nvSpPr>
        <p:spPr>
          <a:xfrm>
            <a:off x="7191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8"/>
          </p:nvPr>
        </p:nvSpPr>
        <p:spPr>
          <a:xfrm>
            <a:off x="71915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3" name="Google Shape;183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25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25"/>
          <p:cNvSpPr txBox="1">
            <a:spLocks noGrp="1"/>
          </p:cNvSpPr>
          <p:nvPr>
            <p:ph type="body" idx="1"/>
          </p:nvPr>
        </p:nvSpPr>
        <p:spPr>
          <a:xfrm>
            <a:off x="5547900" y="3007750"/>
            <a:ext cx="2883000" cy="15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19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75"/>
            <a:ext cx="61203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3" name="Google Shape;193;p26"/>
          <p:cNvSpPr txBox="1">
            <a:spLocks noGrp="1"/>
          </p:cNvSpPr>
          <p:nvPr>
            <p:ph type="subTitle" idx="1"/>
          </p:nvPr>
        </p:nvSpPr>
        <p:spPr>
          <a:xfrm>
            <a:off x="7132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94" name="Google Shape;194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4346500" y="2467375"/>
            <a:ext cx="4083600" cy="120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021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01" name="Google Shape;201;p27"/>
          <p:cNvSpPr txBox="1">
            <a:spLocks noGrp="1"/>
          </p:cNvSpPr>
          <p:nvPr>
            <p:ph type="subTitle" idx="1"/>
          </p:nvPr>
        </p:nvSpPr>
        <p:spPr>
          <a:xfrm>
            <a:off x="4346500" y="3649675"/>
            <a:ext cx="40836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2" name="Google Shape;202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" name="Google Shape;203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7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0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4373850" y="944250"/>
            <a:ext cx="40095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2" hasCustomPrompt="1"/>
          </p:nvPr>
        </p:nvSpPr>
        <p:spPr>
          <a:xfrm>
            <a:off x="2294850" y="1096650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4373850" y="1593150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9" name="Google Shape;209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8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8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8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1043725" y="922567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8" name="Google Shape;218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5310925" y="962565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1"/>
          </p:nvPr>
        </p:nvSpPr>
        <p:spPr>
          <a:xfrm>
            <a:off x="5310925" y="3400935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24" name="Google Shape;224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0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30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subTitle" idx="1"/>
          </p:nvPr>
        </p:nvSpPr>
        <p:spPr>
          <a:xfrm>
            <a:off x="3509000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subTitle" idx="2"/>
          </p:nvPr>
        </p:nvSpPr>
        <p:spPr>
          <a:xfrm>
            <a:off x="35090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3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4"/>
          </p:nvPr>
        </p:nvSpPr>
        <p:spPr>
          <a:xfrm>
            <a:off x="9531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5"/>
          </p:nvPr>
        </p:nvSpPr>
        <p:spPr>
          <a:xfrm>
            <a:off x="606487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6"/>
          </p:nvPr>
        </p:nvSpPr>
        <p:spPr>
          <a:xfrm>
            <a:off x="606487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38" name="Google Shape;238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type="subTitle" idx="1"/>
          </p:nvPr>
        </p:nvSpPr>
        <p:spPr>
          <a:xfrm>
            <a:off x="3509000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subTitle" idx="2"/>
          </p:nvPr>
        </p:nvSpPr>
        <p:spPr>
          <a:xfrm>
            <a:off x="35090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2"/>
          <p:cNvSpPr txBox="1">
            <a:spLocks noGrp="1"/>
          </p:cNvSpPr>
          <p:nvPr>
            <p:ph type="subTitle" idx="3"/>
          </p:nvPr>
        </p:nvSpPr>
        <p:spPr>
          <a:xfrm>
            <a:off x="95302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subTitle" idx="4"/>
          </p:nvPr>
        </p:nvSpPr>
        <p:spPr>
          <a:xfrm>
            <a:off x="9531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subTitle" idx="5"/>
          </p:nvPr>
        </p:nvSpPr>
        <p:spPr>
          <a:xfrm>
            <a:off x="606487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6" name="Google Shape;246;p32"/>
          <p:cNvSpPr txBox="1">
            <a:spLocks noGrp="1"/>
          </p:cNvSpPr>
          <p:nvPr>
            <p:ph type="subTitle" idx="6"/>
          </p:nvPr>
        </p:nvSpPr>
        <p:spPr>
          <a:xfrm>
            <a:off x="606487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subTitle" idx="7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subTitle" idx="8"/>
          </p:nvPr>
        </p:nvSpPr>
        <p:spPr>
          <a:xfrm>
            <a:off x="35090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subTitle" idx="9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subTitle" idx="13"/>
          </p:nvPr>
        </p:nvSpPr>
        <p:spPr>
          <a:xfrm>
            <a:off x="9531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subTitle" idx="14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subTitle" idx="15"/>
          </p:nvPr>
        </p:nvSpPr>
        <p:spPr>
          <a:xfrm>
            <a:off x="606487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4" name="Google Shape;254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3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Google Shape;257;p3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3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0" name="Google Shape;260;p33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subTitle" idx="7"/>
          </p:nvPr>
        </p:nvSpPr>
        <p:spPr>
          <a:xfrm>
            <a:off x="3414050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subTitle" idx="8"/>
          </p:nvPr>
        </p:nvSpPr>
        <p:spPr>
          <a:xfrm>
            <a:off x="3564200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subTitle" idx="9"/>
          </p:nvPr>
        </p:nvSpPr>
        <p:spPr>
          <a:xfrm>
            <a:off x="7057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8" name="Google Shape;268;p33"/>
          <p:cNvSpPr txBox="1">
            <a:spLocks noGrp="1"/>
          </p:cNvSpPr>
          <p:nvPr>
            <p:ph type="subTitle" idx="13"/>
          </p:nvPr>
        </p:nvSpPr>
        <p:spPr>
          <a:xfrm>
            <a:off x="8558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3"/>
          <p:cNvSpPr txBox="1">
            <a:spLocks noGrp="1"/>
          </p:cNvSpPr>
          <p:nvPr>
            <p:ph type="subTitle" idx="14"/>
          </p:nvPr>
        </p:nvSpPr>
        <p:spPr>
          <a:xfrm>
            <a:off x="61223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subTitle" idx="15"/>
          </p:nvPr>
        </p:nvSpPr>
        <p:spPr>
          <a:xfrm>
            <a:off x="62724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72" name="Google Shape;272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33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6" name="Google Shape;276;p34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4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8" name="Google Shape;278;p34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4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subTitle" idx="7"/>
          </p:nvPr>
        </p:nvSpPr>
        <p:spPr>
          <a:xfrm>
            <a:off x="2059863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82" name="Google Shape;282;p34"/>
          <p:cNvSpPr txBox="1">
            <a:spLocks noGrp="1"/>
          </p:cNvSpPr>
          <p:nvPr>
            <p:ph type="subTitle" idx="8"/>
          </p:nvPr>
        </p:nvSpPr>
        <p:spPr>
          <a:xfrm>
            <a:off x="2210013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4"/>
          <p:cNvSpPr txBox="1">
            <a:spLocks noGrp="1"/>
          </p:cNvSpPr>
          <p:nvPr>
            <p:ph type="subTitle" idx="9"/>
          </p:nvPr>
        </p:nvSpPr>
        <p:spPr>
          <a:xfrm>
            <a:off x="4768138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84" name="Google Shape;284;p34"/>
          <p:cNvSpPr txBox="1">
            <a:spLocks noGrp="1"/>
          </p:cNvSpPr>
          <p:nvPr>
            <p:ph type="subTitle" idx="13"/>
          </p:nvPr>
        </p:nvSpPr>
        <p:spPr>
          <a:xfrm>
            <a:off x="4918288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86" name="Google Shape;286;p3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4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title"/>
          </p:nvPr>
        </p:nvSpPr>
        <p:spPr>
          <a:xfrm>
            <a:off x="716225" y="1073000"/>
            <a:ext cx="56406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92" name="Google Shape;292;p3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3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35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3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35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35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5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>
            <a:spLocks noGrp="1"/>
          </p:cNvSpPr>
          <p:nvPr>
            <p:ph type="subTitle" idx="1"/>
          </p:nvPr>
        </p:nvSpPr>
        <p:spPr>
          <a:xfrm>
            <a:off x="49168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subTitle" idx="2"/>
          </p:nvPr>
        </p:nvSpPr>
        <p:spPr>
          <a:xfrm>
            <a:off x="50589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6"/>
          <p:cNvSpPr txBox="1">
            <a:spLocks noGrp="1"/>
          </p:cNvSpPr>
          <p:nvPr>
            <p:ph type="subTitle" idx="3"/>
          </p:nvPr>
        </p:nvSpPr>
        <p:spPr>
          <a:xfrm>
            <a:off x="19111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2" name="Google Shape;302;p36"/>
          <p:cNvSpPr txBox="1">
            <a:spLocks noGrp="1"/>
          </p:cNvSpPr>
          <p:nvPr>
            <p:ph type="subTitle" idx="4"/>
          </p:nvPr>
        </p:nvSpPr>
        <p:spPr>
          <a:xfrm>
            <a:off x="20533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6"/>
          <p:cNvSpPr txBox="1">
            <a:spLocks noGrp="1"/>
          </p:cNvSpPr>
          <p:nvPr>
            <p:ph type="subTitle" idx="5"/>
          </p:nvPr>
        </p:nvSpPr>
        <p:spPr>
          <a:xfrm>
            <a:off x="49168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4" name="Google Shape;304;p36"/>
          <p:cNvSpPr txBox="1">
            <a:spLocks noGrp="1"/>
          </p:cNvSpPr>
          <p:nvPr>
            <p:ph type="subTitle" idx="6"/>
          </p:nvPr>
        </p:nvSpPr>
        <p:spPr>
          <a:xfrm>
            <a:off x="50589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6"/>
          <p:cNvSpPr txBox="1">
            <a:spLocks noGrp="1"/>
          </p:cNvSpPr>
          <p:nvPr>
            <p:ph type="subTitle" idx="7"/>
          </p:nvPr>
        </p:nvSpPr>
        <p:spPr>
          <a:xfrm>
            <a:off x="19111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subTitle" idx="8"/>
          </p:nvPr>
        </p:nvSpPr>
        <p:spPr>
          <a:xfrm>
            <a:off x="20532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08" name="Google Shape;308;p3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3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6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subTitle" idx="1"/>
          </p:nvPr>
        </p:nvSpPr>
        <p:spPr>
          <a:xfrm>
            <a:off x="3571925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12" name="Google Shape;312;p37"/>
          <p:cNvSpPr txBox="1">
            <a:spLocks noGrp="1"/>
          </p:cNvSpPr>
          <p:nvPr>
            <p:ph type="subTitle" idx="2"/>
          </p:nvPr>
        </p:nvSpPr>
        <p:spPr>
          <a:xfrm>
            <a:off x="3571925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7"/>
          <p:cNvSpPr txBox="1">
            <a:spLocks noGrp="1"/>
          </p:cNvSpPr>
          <p:nvPr>
            <p:ph type="subTitle" idx="3"/>
          </p:nvPr>
        </p:nvSpPr>
        <p:spPr>
          <a:xfrm>
            <a:off x="108840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14" name="Google Shape;314;p37"/>
          <p:cNvSpPr txBox="1">
            <a:spLocks noGrp="1"/>
          </p:cNvSpPr>
          <p:nvPr>
            <p:ph type="subTitle" idx="4"/>
          </p:nvPr>
        </p:nvSpPr>
        <p:spPr>
          <a:xfrm>
            <a:off x="108840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37"/>
          <p:cNvSpPr txBox="1">
            <a:spLocks noGrp="1"/>
          </p:cNvSpPr>
          <p:nvPr>
            <p:ph type="subTitle" idx="5"/>
          </p:nvPr>
        </p:nvSpPr>
        <p:spPr>
          <a:xfrm>
            <a:off x="605545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16" name="Google Shape;316;p37"/>
          <p:cNvSpPr txBox="1">
            <a:spLocks noGrp="1"/>
          </p:cNvSpPr>
          <p:nvPr>
            <p:ph type="subTitle" idx="6"/>
          </p:nvPr>
        </p:nvSpPr>
        <p:spPr>
          <a:xfrm>
            <a:off x="605545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5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18" name="Google Shape;318;p3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37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23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2" name="Google Shape;322;p3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3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38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38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38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38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" name="Google Shape;328;p38"/>
          <p:cNvSpPr txBox="1">
            <a:spLocks noGrp="1"/>
          </p:cNvSpPr>
          <p:nvPr>
            <p:ph type="title"/>
          </p:nvPr>
        </p:nvSpPr>
        <p:spPr>
          <a:xfrm>
            <a:off x="2780100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8"/>
          <p:cNvSpPr txBox="1">
            <a:spLocks noGrp="1"/>
          </p:cNvSpPr>
          <p:nvPr>
            <p:ph type="subTitle" idx="1"/>
          </p:nvPr>
        </p:nvSpPr>
        <p:spPr>
          <a:xfrm>
            <a:off x="53066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30" name="Google Shape;330;p38"/>
          <p:cNvSpPr txBox="1">
            <a:spLocks noGrp="1"/>
          </p:cNvSpPr>
          <p:nvPr>
            <p:ph type="subTitle" idx="2"/>
          </p:nvPr>
        </p:nvSpPr>
        <p:spPr>
          <a:xfrm>
            <a:off x="53066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8"/>
          <p:cNvSpPr txBox="1">
            <a:spLocks noGrp="1"/>
          </p:cNvSpPr>
          <p:nvPr>
            <p:ph type="subTitle" idx="3"/>
          </p:nvPr>
        </p:nvSpPr>
        <p:spPr>
          <a:xfrm>
            <a:off x="13512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32" name="Google Shape;332;p38"/>
          <p:cNvSpPr txBox="1">
            <a:spLocks noGrp="1"/>
          </p:cNvSpPr>
          <p:nvPr>
            <p:ph type="subTitle" idx="4"/>
          </p:nvPr>
        </p:nvSpPr>
        <p:spPr>
          <a:xfrm>
            <a:off x="13512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38"/>
          <p:cNvSpPr txBox="1">
            <a:spLocks noGrp="1"/>
          </p:cNvSpPr>
          <p:nvPr>
            <p:ph type="subTitle" idx="5"/>
          </p:nvPr>
        </p:nvSpPr>
        <p:spPr>
          <a:xfrm>
            <a:off x="53066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34" name="Google Shape;334;p38"/>
          <p:cNvSpPr txBox="1">
            <a:spLocks noGrp="1"/>
          </p:cNvSpPr>
          <p:nvPr>
            <p:ph type="subTitle" idx="6"/>
          </p:nvPr>
        </p:nvSpPr>
        <p:spPr>
          <a:xfrm>
            <a:off x="530665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38"/>
          <p:cNvSpPr txBox="1">
            <a:spLocks noGrp="1"/>
          </p:cNvSpPr>
          <p:nvPr>
            <p:ph type="subTitle" idx="7"/>
          </p:nvPr>
        </p:nvSpPr>
        <p:spPr>
          <a:xfrm>
            <a:off x="13512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36" name="Google Shape;336;p38"/>
          <p:cNvSpPr txBox="1">
            <a:spLocks noGrp="1"/>
          </p:cNvSpPr>
          <p:nvPr>
            <p:ph type="subTitle" idx="8"/>
          </p:nvPr>
        </p:nvSpPr>
        <p:spPr>
          <a:xfrm>
            <a:off x="135130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title" idx="9" hasCustomPrompt="1"/>
          </p:nvPr>
        </p:nvSpPr>
        <p:spPr>
          <a:xfrm>
            <a:off x="13512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8" name="Google Shape;338;p38"/>
          <p:cNvSpPr txBox="1">
            <a:spLocks noGrp="1"/>
          </p:cNvSpPr>
          <p:nvPr>
            <p:ph type="title" idx="13" hasCustomPrompt="1"/>
          </p:nvPr>
        </p:nvSpPr>
        <p:spPr>
          <a:xfrm>
            <a:off x="53066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9" name="Google Shape;339;p38"/>
          <p:cNvSpPr txBox="1">
            <a:spLocks noGrp="1"/>
          </p:cNvSpPr>
          <p:nvPr>
            <p:ph type="title" idx="14" hasCustomPrompt="1"/>
          </p:nvPr>
        </p:nvSpPr>
        <p:spPr>
          <a:xfrm>
            <a:off x="135130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0" name="Google Shape;340;p38"/>
          <p:cNvSpPr txBox="1">
            <a:spLocks noGrp="1"/>
          </p:cNvSpPr>
          <p:nvPr>
            <p:ph type="title" idx="15" hasCustomPrompt="1"/>
          </p:nvPr>
        </p:nvSpPr>
        <p:spPr>
          <a:xfrm>
            <a:off x="530665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2_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>
            <a:spLocks noGrp="1"/>
          </p:cNvSpPr>
          <p:nvPr>
            <p:ph type="subTitle" idx="1"/>
          </p:nvPr>
        </p:nvSpPr>
        <p:spPr>
          <a:xfrm>
            <a:off x="37183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3" name="Google Shape;343;p39"/>
          <p:cNvSpPr txBox="1">
            <a:spLocks noGrp="1"/>
          </p:cNvSpPr>
          <p:nvPr>
            <p:ph type="subTitle" idx="2"/>
          </p:nvPr>
        </p:nvSpPr>
        <p:spPr>
          <a:xfrm>
            <a:off x="3617675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9"/>
          <p:cNvSpPr txBox="1">
            <a:spLocks noGrp="1"/>
          </p:cNvSpPr>
          <p:nvPr>
            <p:ph type="subTitle" idx="3"/>
          </p:nvPr>
        </p:nvSpPr>
        <p:spPr>
          <a:xfrm>
            <a:off x="13280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5" name="Google Shape;345;p39"/>
          <p:cNvSpPr txBox="1">
            <a:spLocks noGrp="1"/>
          </p:cNvSpPr>
          <p:nvPr>
            <p:ph type="subTitle" idx="4"/>
          </p:nvPr>
        </p:nvSpPr>
        <p:spPr>
          <a:xfrm>
            <a:off x="1227426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39"/>
          <p:cNvSpPr txBox="1">
            <a:spLocks noGrp="1"/>
          </p:cNvSpPr>
          <p:nvPr>
            <p:ph type="subTitle" idx="5"/>
          </p:nvPr>
        </p:nvSpPr>
        <p:spPr>
          <a:xfrm>
            <a:off x="6108550" y="3294199"/>
            <a:ext cx="1643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7" name="Google Shape;347;p39"/>
          <p:cNvSpPr txBox="1">
            <a:spLocks noGrp="1"/>
          </p:cNvSpPr>
          <p:nvPr>
            <p:ph type="subTitle" idx="6"/>
          </p:nvPr>
        </p:nvSpPr>
        <p:spPr>
          <a:xfrm>
            <a:off x="6008050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49" name="Google Shape;349;p3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350;p3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5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0"/>
          <p:cNvSpPr txBox="1">
            <a:spLocks noGrp="1"/>
          </p:cNvSpPr>
          <p:nvPr>
            <p:ph type="subTitle" idx="1"/>
          </p:nvPr>
        </p:nvSpPr>
        <p:spPr>
          <a:xfrm>
            <a:off x="4750175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3" name="Google Shape;353;p40"/>
          <p:cNvSpPr txBox="1">
            <a:spLocks noGrp="1"/>
          </p:cNvSpPr>
          <p:nvPr>
            <p:ph type="subTitle" idx="2"/>
          </p:nvPr>
        </p:nvSpPr>
        <p:spPr>
          <a:xfrm>
            <a:off x="4750184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40"/>
          <p:cNvSpPr txBox="1">
            <a:spLocks noGrp="1"/>
          </p:cNvSpPr>
          <p:nvPr>
            <p:ph type="subTitle" idx="3"/>
          </p:nvPr>
        </p:nvSpPr>
        <p:spPr>
          <a:xfrm>
            <a:off x="2306450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5" name="Google Shape;355;p40"/>
          <p:cNvSpPr txBox="1">
            <a:spLocks noGrp="1"/>
          </p:cNvSpPr>
          <p:nvPr>
            <p:ph type="subTitle" idx="4"/>
          </p:nvPr>
        </p:nvSpPr>
        <p:spPr>
          <a:xfrm>
            <a:off x="2306462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40"/>
          <p:cNvSpPr txBox="1">
            <a:spLocks noGrp="1"/>
          </p:cNvSpPr>
          <p:nvPr>
            <p:ph type="subTitle" idx="5"/>
          </p:nvPr>
        </p:nvSpPr>
        <p:spPr>
          <a:xfrm>
            <a:off x="4750175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7" name="Google Shape;357;p40"/>
          <p:cNvSpPr txBox="1">
            <a:spLocks noGrp="1"/>
          </p:cNvSpPr>
          <p:nvPr>
            <p:ph type="subTitle" idx="6"/>
          </p:nvPr>
        </p:nvSpPr>
        <p:spPr>
          <a:xfrm>
            <a:off x="4750184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40"/>
          <p:cNvSpPr txBox="1">
            <a:spLocks noGrp="1"/>
          </p:cNvSpPr>
          <p:nvPr>
            <p:ph type="subTitle" idx="7"/>
          </p:nvPr>
        </p:nvSpPr>
        <p:spPr>
          <a:xfrm>
            <a:off x="2306450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9" name="Google Shape;359;p40"/>
          <p:cNvSpPr txBox="1">
            <a:spLocks noGrp="1"/>
          </p:cNvSpPr>
          <p:nvPr>
            <p:ph type="subTitle" idx="8"/>
          </p:nvPr>
        </p:nvSpPr>
        <p:spPr>
          <a:xfrm>
            <a:off x="2306462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61" name="Google Shape;361;p4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4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6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4" name="Google Shape;364;p4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4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4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4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41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41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0" name="Google Shape;370;p41"/>
          <p:cNvSpPr txBox="1">
            <a:spLocks noGrp="1"/>
          </p:cNvSpPr>
          <p:nvPr>
            <p:ph type="subTitle" idx="1"/>
          </p:nvPr>
        </p:nvSpPr>
        <p:spPr>
          <a:xfrm>
            <a:off x="728750" y="1112872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71" name="Google Shape;371;p41"/>
          <p:cNvSpPr txBox="1">
            <a:spLocks noGrp="1"/>
          </p:cNvSpPr>
          <p:nvPr>
            <p:ph type="subTitle" idx="2"/>
          </p:nvPr>
        </p:nvSpPr>
        <p:spPr>
          <a:xfrm>
            <a:off x="728762" y="151514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1"/>
          <p:cNvSpPr txBox="1">
            <a:spLocks noGrp="1"/>
          </p:cNvSpPr>
          <p:nvPr>
            <p:ph type="subTitle" idx="3"/>
          </p:nvPr>
        </p:nvSpPr>
        <p:spPr>
          <a:xfrm>
            <a:off x="728750" y="203638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73" name="Google Shape;373;p41"/>
          <p:cNvSpPr txBox="1">
            <a:spLocks noGrp="1"/>
          </p:cNvSpPr>
          <p:nvPr>
            <p:ph type="subTitle" idx="4"/>
          </p:nvPr>
        </p:nvSpPr>
        <p:spPr>
          <a:xfrm>
            <a:off x="728762" y="244516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75" name="Google Shape;375;p41"/>
          <p:cNvSpPr txBox="1">
            <a:spLocks noGrp="1"/>
          </p:cNvSpPr>
          <p:nvPr>
            <p:ph type="subTitle" idx="5"/>
          </p:nvPr>
        </p:nvSpPr>
        <p:spPr>
          <a:xfrm>
            <a:off x="728750" y="2997225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subTitle" idx="6"/>
          </p:nvPr>
        </p:nvSpPr>
        <p:spPr>
          <a:xfrm>
            <a:off x="728762" y="340599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2"/>
          <p:cNvSpPr txBox="1">
            <a:spLocks noGrp="1"/>
          </p:cNvSpPr>
          <p:nvPr>
            <p:ph type="title" hasCustomPrompt="1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42"/>
          <p:cNvSpPr txBox="1">
            <a:spLocks noGrp="1"/>
          </p:cNvSpPr>
          <p:nvPr>
            <p:ph type="subTitle" idx="1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42"/>
          <p:cNvSpPr txBox="1">
            <a:spLocks noGrp="1"/>
          </p:cNvSpPr>
          <p:nvPr>
            <p:ph type="title" idx="2" hasCustomPrompt="1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42"/>
          <p:cNvSpPr txBox="1">
            <a:spLocks noGrp="1"/>
          </p:cNvSpPr>
          <p:nvPr>
            <p:ph type="subTitle" idx="3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title" idx="4" hasCustomPrompt="1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42"/>
          <p:cNvSpPr txBox="1">
            <a:spLocks noGrp="1"/>
          </p:cNvSpPr>
          <p:nvPr>
            <p:ph type="subTitle" idx="5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4" name="Google Shape;384;p4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4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8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"/>
          <p:cNvSpPr txBox="1">
            <a:spLocks noGrp="1"/>
          </p:cNvSpPr>
          <p:nvPr>
            <p:ph type="subTitle" idx="1"/>
          </p:nvPr>
        </p:nvSpPr>
        <p:spPr>
          <a:xfrm>
            <a:off x="5700609" y="2084269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8" name="Google Shape;388;p43"/>
          <p:cNvSpPr txBox="1">
            <a:spLocks noGrp="1"/>
          </p:cNvSpPr>
          <p:nvPr>
            <p:ph type="subTitle" idx="2"/>
          </p:nvPr>
        </p:nvSpPr>
        <p:spPr>
          <a:xfrm>
            <a:off x="5700621" y="2486544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3"/>
          <p:cNvSpPr txBox="1">
            <a:spLocks noGrp="1"/>
          </p:cNvSpPr>
          <p:nvPr>
            <p:ph type="subTitle" idx="3"/>
          </p:nvPr>
        </p:nvSpPr>
        <p:spPr>
          <a:xfrm>
            <a:off x="1973988" y="902134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90" name="Google Shape;390;p43"/>
          <p:cNvSpPr txBox="1">
            <a:spLocks noGrp="1"/>
          </p:cNvSpPr>
          <p:nvPr>
            <p:ph type="subTitle" idx="4"/>
          </p:nvPr>
        </p:nvSpPr>
        <p:spPr>
          <a:xfrm>
            <a:off x="1973988" y="1304410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3"/>
          <p:cNvSpPr txBox="1">
            <a:spLocks noGrp="1"/>
          </p:cNvSpPr>
          <p:nvPr>
            <p:ph type="subTitle" idx="5"/>
          </p:nvPr>
        </p:nvSpPr>
        <p:spPr>
          <a:xfrm>
            <a:off x="1973988" y="3290875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92" name="Google Shape;392;p43"/>
          <p:cNvSpPr txBox="1">
            <a:spLocks noGrp="1"/>
          </p:cNvSpPr>
          <p:nvPr>
            <p:ph type="subTitle" idx="6"/>
          </p:nvPr>
        </p:nvSpPr>
        <p:spPr>
          <a:xfrm>
            <a:off x="1973988" y="3699649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3" name="Google Shape;393;p4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4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4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4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Google Shape;397;p4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8" name="Google Shape;398;p43"/>
          <p:cNvSpPr txBox="1">
            <a:spLocks noGrp="1"/>
          </p:cNvSpPr>
          <p:nvPr>
            <p:ph type="title" hasCustomPrompt="1"/>
          </p:nvPr>
        </p:nvSpPr>
        <p:spPr>
          <a:xfrm>
            <a:off x="733000" y="1114450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9" name="Google Shape;399;p43"/>
          <p:cNvSpPr txBox="1">
            <a:spLocks noGrp="1"/>
          </p:cNvSpPr>
          <p:nvPr>
            <p:ph type="title" idx="7" hasCustomPrompt="1"/>
          </p:nvPr>
        </p:nvSpPr>
        <p:spPr>
          <a:xfrm>
            <a:off x="733000" y="3503175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400" name="Google Shape;400;p43"/>
          <p:cNvSpPr txBox="1">
            <a:spLocks noGrp="1"/>
          </p:cNvSpPr>
          <p:nvPr>
            <p:ph type="title" idx="8" hasCustomPrompt="1"/>
          </p:nvPr>
        </p:nvSpPr>
        <p:spPr>
          <a:xfrm>
            <a:off x="4441002" y="2276488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7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803750" y="2040496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44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04" name="Google Shape;404;p4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4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7_2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5"/>
          <p:cNvSpPr txBox="1">
            <a:spLocks noGrp="1"/>
          </p:cNvSpPr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08" name="Google Shape;408;p45"/>
          <p:cNvSpPr txBox="1">
            <a:spLocks noGrp="1"/>
          </p:cNvSpPr>
          <p:nvPr>
            <p:ph type="subTitle" idx="1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409" name="Google Shape;409;p4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8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6"/>
          <p:cNvSpPr txBox="1">
            <a:spLocks noGrp="1"/>
          </p:cNvSpPr>
          <p:nvPr>
            <p:ph type="subTitle" idx="1"/>
          </p:nvPr>
        </p:nvSpPr>
        <p:spPr>
          <a:xfrm>
            <a:off x="713225" y="1453525"/>
            <a:ext cx="74112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14" name="Google Shape;414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46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8" name="Google Shape;418;p4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4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0" name="Google Shape;420;p4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1" name="Google Shape;421;p4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422;p4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3" name="Google Shape;423;p4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4" name="Google Shape;424;p47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25" name="Google Shape;425;p47"/>
          <p:cNvSpPr txBox="1">
            <a:spLocks noGrp="1"/>
          </p:cNvSpPr>
          <p:nvPr>
            <p:ph type="subTitle" idx="1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6" name="Google Shape;426;p47"/>
          <p:cNvSpPr txBox="1">
            <a:spLocks noGrp="1"/>
          </p:cNvSpPr>
          <p:nvPr>
            <p:ph type="subTitle" idx="2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8"/>
          <p:cNvSpPr txBox="1">
            <a:spLocks noGrp="1"/>
          </p:cNvSpPr>
          <p:nvPr>
            <p:ph type="subTitle" idx="1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9" name="Google Shape;429;p48"/>
          <p:cNvSpPr txBox="1">
            <a:spLocks noGrp="1"/>
          </p:cNvSpPr>
          <p:nvPr>
            <p:ph type="subTitle" idx="2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8"/>
          <p:cNvSpPr txBox="1">
            <a:spLocks noGrp="1"/>
          </p:cNvSpPr>
          <p:nvPr>
            <p:ph type="subTitle" idx="3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1" name="Google Shape;431;p48"/>
          <p:cNvSpPr txBox="1">
            <a:spLocks noGrp="1"/>
          </p:cNvSpPr>
          <p:nvPr>
            <p:ph type="subTitle" idx="4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33" name="Google Shape;433;p4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4" name="Google Shape;434;p4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9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37" name="Google Shape;437;p49"/>
          <p:cNvSpPr txBox="1">
            <a:spLocks noGrp="1"/>
          </p:cNvSpPr>
          <p:nvPr>
            <p:ph type="subTitle" idx="1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8" name="Google Shape;438;p49"/>
          <p:cNvSpPr txBox="1">
            <a:spLocks noGrp="1"/>
          </p:cNvSpPr>
          <p:nvPr>
            <p:ph type="subTitle" idx="2"/>
          </p:nvPr>
        </p:nvSpPr>
        <p:spPr>
          <a:xfrm>
            <a:off x="350902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49"/>
          <p:cNvSpPr txBox="1">
            <a:spLocks noGrp="1"/>
          </p:cNvSpPr>
          <p:nvPr>
            <p:ph type="subTitle" idx="3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0" name="Google Shape;440;p49"/>
          <p:cNvSpPr txBox="1">
            <a:spLocks noGrp="1"/>
          </p:cNvSpPr>
          <p:nvPr>
            <p:ph type="subTitle" idx="4"/>
          </p:nvPr>
        </p:nvSpPr>
        <p:spPr>
          <a:xfrm>
            <a:off x="953125" y="3814951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49"/>
          <p:cNvSpPr txBox="1">
            <a:spLocks noGrp="1"/>
          </p:cNvSpPr>
          <p:nvPr>
            <p:ph type="subTitle" idx="5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2" name="Google Shape;442;p49"/>
          <p:cNvSpPr txBox="1">
            <a:spLocks noGrp="1"/>
          </p:cNvSpPr>
          <p:nvPr>
            <p:ph type="subTitle" idx="6"/>
          </p:nvPr>
        </p:nvSpPr>
        <p:spPr>
          <a:xfrm>
            <a:off x="606487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3" name="Google Shape;443;p4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4" name="Google Shape;444;p4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Google Shape;445;p4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4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0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9" name="Google Shape;449;p50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50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51" name="Google Shape;451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50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3" name="Google Shape;453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0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6" name="Google Shape;456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7" name="Google Shape;457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9" name="Google Shape;459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" name="Google Shape;461;p5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2" name="Google Shape;462;p5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4" name="Google Shape;464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8" name="Google Shape;468;p5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5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5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5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5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5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247500" y="1433050"/>
            <a:ext cx="1838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247500" y="1790050"/>
            <a:ext cx="5160300" cy="2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441927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5"/>
          <p:cNvSpPr txBox="1">
            <a:spLocks noGrp="1"/>
          </p:cNvSpPr>
          <p:nvPr>
            <p:ph type="ctrTitle"/>
          </p:nvPr>
        </p:nvSpPr>
        <p:spPr>
          <a:xfrm>
            <a:off x="53100" y="133285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Croissance PEACE 2026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7200"/>
          </a:p>
        </p:txBody>
      </p:sp>
      <p:pic>
        <p:nvPicPr>
          <p:cNvPr id="479" name="Google Shape;479;p55" title="PHOTO-2026-03-30-11-39-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500" y="936787"/>
            <a:ext cx="4308900" cy="2978524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5"/>
          <p:cNvSpPr txBox="1"/>
          <p:nvPr/>
        </p:nvSpPr>
        <p:spPr>
          <a:xfrm>
            <a:off x="133825" y="2157750"/>
            <a:ext cx="45189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Partenariats constructifs avec l’Afrique 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— </a:t>
            </a:r>
            <a:r>
              <a:rPr lang="en" b="1">
                <a:solidFill>
                  <a:schemeClr val="dk1"/>
                </a:solidFill>
              </a:rPr>
              <a:t>Programme officiel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4"/>
          <p:cNvSpPr txBox="1">
            <a:spLocks noGrp="1"/>
          </p:cNvSpPr>
          <p:nvPr>
            <p:ph type="title"/>
          </p:nvPr>
        </p:nvSpPr>
        <p:spPr>
          <a:xfrm>
            <a:off x="1138375" y="655150"/>
            <a:ext cx="69843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Prix Croissance PEACE</a:t>
            </a:r>
            <a:endParaRPr sz="5100"/>
          </a:p>
        </p:txBody>
      </p:sp>
      <p:sp>
        <p:nvSpPr>
          <p:cNvPr id="544" name="Google Shape;544;p64"/>
          <p:cNvSpPr txBox="1"/>
          <p:nvPr/>
        </p:nvSpPr>
        <p:spPr>
          <a:xfrm>
            <a:off x="1240325" y="2004400"/>
            <a:ext cx="69843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</a:rPr>
              <a:t>Prix Ligue Universelle du Bien Public</a:t>
            </a:r>
            <a:endParaRPr sz="2800" b="1" dirty="0"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FF0000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0000"/>
                </a:solidFill>
              </a:rPr>
              <a:t>Son Excellence </a:t>
            </a:r>
            <a:r>
              <a:rPr lang="en" sz="2200" b="1" dirty="0" smtClean="0">
                <a:solidFill>
                  <a:srgbClr val="FF0000"/>
                </a:solidFill>
              </a:rPr>
              <a:t>Marie-Noëlle </a:t>
            </a:r>
            <a:r>
              <a:rPr lang="en" sz="2200" b="1" dirty="0">
                <a:solidFill>
                  <a:srgbClr val="FF0000"/>
                </a:solidFill>
              </a:rPr>
              <a:t>KOYARA</a:t>
            </a:r>
            <a:endParaRPr sz="2200" b="1" dirty="0">
              <a:solidFill>
                <a:srgbClr val="FF0000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FF0000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</a:rPr>
              <a:t>G100 Global Chair - Agriculture-Agritech-Agritourism-Agribusiness </a:t>
            </a: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5"/>
          <p:cNvSpPr txBox="1">
            <a:spLocks noGrp="1"/>
          </p:cNvSpPr>
          <p:nvPr>
            <p:ph type="title"/>
          </p:nvPr>
        </p:nvSpPr>
        <p:spPr>
          <a:xfrm>
            <a:off x="1138375" y="655150"/>
            <a:ext cx="69843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Prix Croissance PEACE</a:t>
            </a:r>
            <a:endParaRPr sz="5100"/>
          </a:p>
        </p:txBody>
      </p:sp>
      <p:sp>
        <p:nvSpPr>
          <p:cNvPr id="550" name="Google Shape;550;p65"/>
          <p:cNvSpPr txBox="1"/>
          <p:nvPr/>
        </p:nvSpPr>
        <p:spPr>
          <a:xfrm>
            <a:off x="1433825" y="2021125"/>
            <a:ext cx="6443100" cy="2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</a:rPr>
              <a:t>Prix du meilleur Ministre africain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0000"/>
                </a:solidFill>
              </a:rPr>
              <a:t>Son Excellence Madame  Nialé KABA</a:t>
            </a:r>
            <a:endParaRPr sz="22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</a:rPr>
              <a:t>Ministre d’État, Ministre des Affaires étrangères et de la Coopération internationale </a:t>
            </a:r>
            <a:endParaRPr lang="en" sz="2200" dirty="0" smtClean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dk1"/>
                </a:solidFill>
              </a:rPr>
              <a:t>de </a:t>
            </a:r>
            <a:r>
              <a:rPr lang="en" sz="2200" dirty="0">
                <a:solidFill>
                  <a:schemeClr val="dk1"/>
                </a:solidFill>
              </a:rPr>
              <a:t>la Côte d’Ivoire</a:t>
            </a:r>
            <a:r>
              <a:rPr lang="en" sz="1100" dirty="0">
                <a:solidFill>
                  <a:schemeClr val="dk1"/>
                </a:solidFill>
              </a:rPr>
              <a:t/>
            </a:r>
            <a:br>
              <a:rPr lang="en" sz="1100" dirty="0">
                <a:solidFill>
                  <a:schemeClr val="dk1"/>
                </a:solidFill>
              </a:rPr>
            </a:br>
            <a:r>
              <a:rPr lang="en" sz="1100" dirty="0">
                <a:solidFill>
                  <a:schemeClr val="dk1"/>
                </a:solidFill>
              </a:rPr>
              <a:t/>
            </a:r>
            <a:br>
              <a:rPr lang="en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6"/>
          <p:cNvSpPr txBox="1"/>
          <p:nvPr/>
        </p:nvSpPr>
        <p:spPr>
          <a:xfrm>
            <a:off x="1585488" y="549250"/>
            <a:ext cx="5973000" cy="1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CONCLUSION</a:t>
            </a:r>
            <a:endParaRPr sz="6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6" name="Google Shape;556;p66" title="PHOTO-2026-03-30-11-39-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099" y="1790325"/>
            <a:ext cx="4259800" cy="294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6"/>
          <p:cNvSpPr txBox="1"/>
          <p:nvPr/>
        </p:nvSpPr>
        <p:spPr>
          <a:xfrm>
            <a:off x="1609800" y="2090875"/>
            <a:ext cx="59244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Monsieur </a:t>
            </a:r>
            <a:r>
              <a:rPr lang="en" sz="2700" b="1">
                <a:solidFill>
                  <a:srgbClr val="1D2228"/>
                </a:solidFill>
                <a:latin typeface="Calibri"/>
                <a:ea typeface="Calibri"/>
                <a:cs typeface="Calibri"/>
                <a:sym typeface="Calibri"/>
              </a:rPr>
              <a:t>le député Guillaume GOUFFIER VALENTE</a:t>
            </a:r>
            <a:endParaRPr sz="2700" b="1">
              <a:solidFill>
                <a:srgbClr val="1D2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6"/>
          <p:cNvSpPr txBox="1"/>
          <p:nvPr/>
        </p:nvSpPr>
        <p:spPr>
          <a:xfrm>
            <a:off x="1640100" y="962475"/>
            <a:ext cx="58638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Ouverture de "Croissance PEACE 2026" par</a:t>
            </a: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7"/>
          <p:cNvSpPr txBox="1"/>
          <p:nvPr/>
        </p:nvSpPr>
        <p:spPr>
          <a:xfrm>
            <a:off x="1609800" y="1940600"/>
            <a:ext cx="5924400" cy="189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Monsieur Ludovic EMANUELY</a:t>
            </a:r>
            <a:endParaRPr sz="2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7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Président </a:t>
            </a:r>
            <a:r>
              <a:rPr lang="en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Croissance PEACE</a:t>
            </a:r>
            <a:endParaRPr sz="2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7"/>
          <p:cNvSpPr txBox="1"/>
          <p:nvPr/>
        </p:nvSpPr>
        <p:spPr>
          <a:xfrm>
            <a:off x="1640100" y="901675"/>
            <a:ext cx="5863800" cy="14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Introduction des débats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8"/>
          <p:cNvSpPr txBox="1"/>
          <p:nvPr/>
        </p:nvSpPr>
        <p:spPr>
          <a:xfrm>
            <a:off x="3072000" y="88900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 orateur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58"/>
          <p:cNvSpPr txBox="1"/>
          <p:nvPr/>
        </p:nvSpPr>
        <p:spPr>
          <a:xfrm>
            <a:off x="1646700" y="1716750"/>
            <a:ext cx="58506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Excellence Madame Nialé KABA, 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Ministre  d’Etat, Ministre des Affaires Etrangères de la Côte d’Ivoire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9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Table Ronde 1</a:t>
            </a:r>
            <a:endParaRPr sz="3900"/>
          </a:p>
        </p:txBody>
      </p:sp>
      <p:sp>
        <p:nvSpPr>
          <p:cNvPr id="504" name="Google Shape;504;p59"/>
          <p:cNvSpPr txBox="1"/>
          <p:nvPr/>
        </p:nvSpPr>
        <p:spPr>
          <a:xfrm>
            <a:off x="153325" y="1017725"/>
            <a:ext cx="14133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10h00 - 11h00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59"/>
          <p:cNvSpPr txBox="1"/>
          <p:nvPr/>
        </p:nvSpPr>
        <p:spPr>
          <a:xfrm>
            <a:off x="1824600" y="1126275"/>
            <a:ext cx="54948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 commerce intra-africain, la voie vers une prospérité partagée</a:t>
            </a:r>
            <a:endParaRPr sz="22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p59"/>
          <p:cNvSpPr txBox="1"/>
          <p:nvPr/>
        </p:nvSpPr>
        <p:spPr>
          <a:xfrm>
            <a:off x="372175" y="2715766"/>
            <a:ext cx="4067700" cy="290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Madame </a:t>
            </a:r>
            <a:r>
              <a:rPr lang="en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Ramatoulaye DIALLO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rgbClr val="1D22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Sécrétaire Générale du SYPMTEX </a:t>
            </a:r>
            <a:r>
              <a:rPr lang="en" sz="1800" dirty="0">
                <a:solidFill>
                  <a:srgbClr val="1D22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(Syndicat des pêcheurs, mareyeurs, transformatrices et Exportateurs du Sénégal)</a:t>
            </a:r>
            <a:endParaRPr sz="1800" dirty="0">
              <a:solidFill>
                <a:srgbClr val="1D2228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  </a:t>
            </a:r>
            <a:endParaRPr sz="2100" dirty="0">
              <a:solidFill>
                <a:srgbClr val="1D2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59"/>
          <p:cNvSpPr txBox="1"/>
          <p:nvPr/>
        </p:nvSpPr>
        <p:spPr>
          <a:xfrm>
            <a:off x="1336775" y="2072775"/>
            <a:ext cx="1731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1ère </a:t>
            </a:r>
            <a:r>
              <a:rPr lang="en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intervenante </a:t>
            </a:r>
            <a:endParaRPr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p59"/>
          <p:cNvSpPr txBox="1"/>
          <p:nvPr/>
        </p:nvSpPr>
        <p:spPr>
          <a:xfrm>
            <a:off x="5648100" y="2135475"/>
            <a:ext cx="18231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2ème </a:t>
            </a:r>
            <a:r>
              <a:rPr lang="en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intervenant</a:t>
            </a:r>
            <a:endParaRPr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9" name="Google Shape;509;p59"/>
          <p:cNvSpPr txBox="1"/>
          <p:nvPr/>
        </p:nvSpPr>
        <p:spPr>
          <a:xfrm>
            <a:off x="4626150" y="2881800"/>
            <a:ext cx="40677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Général Patrick TOUAK</a:t>
            </a:r>
            <a:r>
              <a:rPr lang="en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1D2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D2228"/>
                </a:solidFill>
                <a:latin typeface="Calibri"/>
                <a:ea typeface="Calibri"/>
                <a:cs typeface="Calibri"/>
                <a:sym typeface="Calibri"/>
              </a:rPr>
              <a:t>Chef du Commandement du Ministère de l'Intérieur dans le Cyberespace (Gendarmerie)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0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Table Ronde 2</a:t>
            </a:r>
            <a:endParaRPr sz="3900"/>
          </a:p>
        </p:txBody>
      </p:sp>
      <p:sp>
        <p:nvSpPr>
          <p:cNvPr id="515" name="Google Shape;515;p60"/>
          <p:cNvSpPr txBox="1"/>
          <p:nvPr/>
        </p:nvSpPr>
        <p:spPr>
          <a:xfrm>
            <a:off x="153325" y="1017725"/>
            <a:ext cx="14133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11h00 - 12h00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6" name="Google Shape;516;p60"/>
          <p:cNvSpPr txBox="1"/>
          <p:nvPr/>
        </p:nvSpPr>
        <p:spPr>
          <a:xfrm>
            <a:off x="1824600" y="1176450"/>
            <a:ext cx="54948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L’Afrique, terre promise pour les </a:t>
            </a:r>
            <a:r>
              <a:rPr lang="en" sz="2200" b="1" dirty="0" smtClean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investisseurs</a:t>
            </a: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b="1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7" name="Google Shape;517;p60"/>
          <p:cNvSpPr txBox="1"/>
          <p:nvPr/>
        </p:nvSpPr>
        <p:spPr>
          <a:xfrm>
            <a:off x="579875" y="2893800"/>
            <a:ext cx="3111300" cy="1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Raoul DELAMARE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Président de la Chambre Franco-Arabe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0"/>
          <p:cNvSpPr txBox="1"/>
          <p:nvPr/>
        </p:nvSpPr>
        <p:spPr>
          <a:xfrm>
            <a:off x="1336775" y="2307131"/>
            <a:ext cx="1731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1er intervenant </a:t>
            </a:r>
            <a:endParaRPr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9" name="Google Shape;519;p60"/>
          <p:cNvSpPr txBox="1"/>
          <p:nvPr/>
        </p:nvSpPr>
        <p:spPr>
          <a:xfrm>
            <a:off x="5715025" y="2272975"/>
            <a:ext cx="18231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2ème </a:t>
            </a:r>
            <a:r>
              <a:rPr lang="en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intervenant</a:t>
            </a:r>
            <a:endParaRPr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60"/>
          <p:cNvSpPr txBox="1"/>
          <p:nvPr/>
        </p:nvSpPr>
        <p:spPr>
          <a:xfrm>
            <a:off x="4693075" y="2821500"/>
            <a:ext cx="40677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1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Auguste </a:t>
            </a:r>
            <a:r>
              <a:rPr lang="en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Dago</a:t>
            </a:r>
            <a:endParaRPr sz="21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D2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1D2228"/>
                </a:solidFill>
                <a:latin typeface="Calibri"/>
                <a:ea typeface="Calibri"/>
                <a:cs typeface="Calibri"/>
                <a:sym typeface="Calibri"/>
              </a:rPr>
              <a:t>Directeur du club des investisseurs Croissance PEACE </a:t>
            </a:r>
            <a:endParaRPr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1"/>
          <p:cNvSpPr txBox="1">
            <a:spLocks noGrp="1"/>
          </p:cNvSpPr>
          <p:nvPr>
            <p:ph type="title"/>
          </p:nvPr>
        </p:nvSpPr>
        <p:spPr>
          <a:xfrm>
            <a:off x="1138375" y="655150"/>
            <a:ext cx="69843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Prix Croissance PEACE</a:t>
            </a:r>
            <a:endParaRPr sz="5100"/>
          </a:p>
        </p:txBody>
      </p:sp>
      <p:sp>
        <p:nvSpPr>
          <p:cNvPr id="526" name="Google Shape;526;p61"/>
          <p:cNvSpPr txBox="1"/>
          <p:nvPr/>
        </p:nvSpPr>
        <p:spPr>
          <a:xfrm>
            <a:off x="1616875" y="2004400"/>
            <a:ext cx="61137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</a:rPr>
              <a:t>Prix pour les Maîtres Innovants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rgbClr val="FF0000"/>
                </a:solidFill>
              </a:rPr>
              <a:t>Gladisse </a:t>
            </a:r>
            <a:r>
              <a:rPr lang="en" sz="2200" b="1" dirty="0" smtClean="0">
                <a:solidFill>
                  <a:srgbClr val="FF0000"/>
                </a:solidFill>
              </a:rPr>
              <a:t>MANINGA  (Congo)</a:t>
            </a:r>
            <a:endParaRPr sz="22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rgbClr val="FF0000"/>
                </a:solidFill>
              </a:rPr>
              <a:t>Rosine </a:t>
            </a:r>
            <a:r>
              <a:rPr lang="en" sz="2200" b="1" dirty="0" smtClean="0">
                <a:solidFill>
                  <a:srgbClr val="FF0000"/>
                </a:solidFill>
              </a:rPr>
              <a:t>TIEMTORE (Burkina Faso)</a:t>
            </a:r>
            <a:endParaRPr sz="22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rgbClr val="FF0000"/>
                </a:solidFill>
              </a:rPr>
              <a:t>Isaac </a:t>
            </a:r>
            <a:r>
              <a:rPr lang="en" sz="2200" b="1" dirty="0" smtClean="0">
                <a:solidFill>
                  <a:srgbClr val="FF0000"/>
                </a:solidFill>
              </a:rPr>
              <a:t>TAVI (Bénin) </a:t>
            </a:r>
            <a:endParaRPr sz="2200" b="1" dirty="0">
              <a:solidFill>
                <a:srgbClr val="FF0000"/>
              </a:solidFill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2"/>
          <p:cNvSpPr txBox="1">
            <a:spLocks noGrp="1"/>
          </p:cNvSpPr>
          <p:nvPr>
            <p:ph type="title"/>
          </p:nvPr>
        </p:nvSpPr>
        <p:spPr>
          <a:xfrm>
            <a:off x="1079850" y="718650"/>
            <a:ext cx="69843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Prix Croissance PEACE</a:t>
            </a:r>
            <a:endParaRPr sz="5100"/>
          </a:p>
        </p:txBody>
      </p:sp>
      <p:sp>
        <p:nvSpPr>
          <p:cNvPr id="532" name="Google Shape;532;p62"/>
          <p:cNvSpPr txBox="1"/>
          <p:nvPr/>
        </p:nvSpPr>
        <p:spPr>
          <a:xfrm>
            <a:off x="1342325" y="1923678"/>
            <a:ext cx="6424800" cy="18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</a:rPr>
              <a:t>Prix de l’Entrepreneure G100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0000"/>
                </a:solidFill>
              </a:rPr>
              <a:t>Madame Béatrice DELFIN-DIAZ </a:t>
            </a:r>
            <a:endParaRPr sz="1800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</a:rPr>
              <a:t>Présidente de l'Association des Femmes Chefs d'Entreprise / Co-fondatrice de Tax &amp; Legal Academy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3"/>
          <p:cNvSpPr txBox="1">
            <a:spLocks noGrp="1"/>
          </p:cNvSpPr>
          <p:nvPr>
            <p:ph type="title"/>
          </p:nvPr>
        </p:nvSpPr>
        <p:spPr>
          <a:xfrm>
            <a:off x="1138375" y="655150"/>
            <a:ext cx="69843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Prix Croissance PEACE</a:t>
            </a:r>
            <a:endParaRPr sz="5100"/>
          </a:p>
        </p:txBody>
      </p:sp>
      <p:sp>
        <p:nvSpPr>
          <p:cNvPr id="538" name="Google Shape;538;p63"/>
          <p:cNvSpPr txBox="1"/>
          <p:nvPr/>
        </p:nvSpPr>
        <p:spPr>
          <a:xfrm>
            <a:off x="1470450" y="1995725"/>
            <a:ext cx="62967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dk1"/>
                </a:solidFill>
              </a:rPr>
              <a:t>Prix Énergies &amp; Avenir Durable</a:t>
            </a:r>
            <a:endParaRPr sz="2800" b="1" dirty="0">
              <a:solidFill>
                <a:schemeClr val="dk1"/>
              </a:solidFill>
            </a:endParaRPr>
          </a:p>
          <a:p>
            <a:pPr lvl="0" algn="ctr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" sz="2200" b="1" dirty="0">
                <a:solidFill>
                  <a:srgbClr val="FF0000"/>
                </a:solidFill>
              </a:rPr>
              <a:t>Madame Stella </a:t>
            </a:r>
            <a:r>
              <a:rPr lang="en" sz="2200" b="1" dirty="0" smtClean="0">
                <a:solidFill>
                  <a:srgbClr val="FF0000"/>
                </a:solidFill>
              </a:rPr>
              <a:t>MALOU </a:t>
            </a:r>
            <a:r>
              <a:rPr lang="fr-FR" sz="2200" b="1" dirty="0">
                <a:solidFill>
                  <a:srgbClr val="FF0000"/>
                </a:solidFill>
              </a:rPr>
              <a:t>TUANISHA</a:t>
            </a:r>
            <a:endParaRPr sz="22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dk1"/>
                </a:solidFill>
              </a:rPr>
              <a:t>Directrice Générale Adjointe de COBIL SA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5262</TotalTime>
  <Words>260</Words>
  <Application>Microsoft Office PowerPoint</Application>
  <PresentationFormat>Affichage à l'écran (16:9)</PresentationFormat>
  <Paragraphs>62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Arial</vt:lpstr>
      <vt:lpstr>Russo One</vt:lpstr>
      <vt:lpstr>Vidaloka</vt:lpstr>
      <vt:lpstr>Open Sans</vt:lpstr>
      <vt:lpstr>Josefin Sans</vt:lpstr>
      <vt:lpstr>Open Sans SemiBold</vt:lpstr>
      <vt:lpstr>Lato</vt:lpstr>
      <vt:lpstr>Calibri</vt:lpstr>
      <vt:lpstr>Merriweather Light</vt:lpstr>
      <vt:lpstr>Montserrat</vt:lpstr>
      <vt:lpstr>Crimson Text</vt:lpstr>
      <vt:lpstr>Mako</vt:lpstr>
      <vt:lpstr>Minimalist Business Slides XL by Slidesgo</vt:lpstr>
      <vt:lpstr>Croissance PEACE 2026 </vt:lpstr>
      <vt:lpstr>Présentation PowerPoint</vt:lpstr>
      <vt:lpstr>Présentation PowerPoint</vt:lpstr>
      <vt:lpstr>Présentation PowerPoint</vt:lpstr>
      <vt:lpstr>Table Ronde 1</vt:lpstr>
      <vt:lpstr>Table Ronde 2</vt:lpstr>
      <vt:lpstr>Prix Croissance PEACE</vt:lpstr>
      <vt:lpstr>Prix Croissance PEACE</vt:lpstr>
      <vt:lpstr>Prix Croissance PEACE</vt:lpstr>
      <vt:lpstr>Prix Croissance PEACE</vt:lpstr>
      <vt:lpstr>Prix Croissance PEACE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Croissance PEACE 2026</dc:title>
  <dc:creator>USER</dc:creator>
  <cp:lastModifiedBy>USER</cp:lastModifiedBy>
  <cp:revision>4</cp:revision>
  <dcterms:modified xsi:type="dcterms:W3CDTF">2026-04-26T07:02:42Z</dcterms:modified>
</cp:coreProperties>
</file>